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5EF1DE-9566-4C39-B52C-78B3A4582099}" v="11" dt="2025-02-27T09:31:49.8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B15EF1DE-9566-4C39-B52C-78B3A4582099}"/>
    <pc:docChg chg="custSel addSld delSld modSld">
      <pc:chgData name="Fares Makki" userId="d0c14dd2-ce13-49c4-820b-c6a5e60d5a8d" providerId="ADAL" clId="{B15EF1DE-9566-4C39-B52C-78B3A4582099}" dt="2025-02-27T09:31:49.856" v="541"/>
      <pc:docMkLst>
        <pc:docMk/>
      </pc:docMkLst>
      <pc:sldChg chg="addSp modSp mod modAnim">
        <pc:chgData name="Fares Makki" userId="d0c14dd2-ce13-49c4-820b-c6a5e60d5a8d" providerId="ADAL" clId="{B15EF1DE-9566-4C39-B52C-78B3A4582099}" dt="2025-02-16T15:37:11.592" v="302" actId="14100"/>
        <pc:sldMkLst>
          <pc:docMk/>
          <pc:sldMk cId="1812073294" sldId="257"/>
        </pc:sldMkLst>
        <pc:spChg chg="mod">
          <ac:chgData name="Fares Makki" userId="d0c14dd2-ce13-49c4-820b-c6a5e60d5a8d" providerId="ADAL" clId="{B15EF1DE-9566-4C39-B52C-78B3A4582099}" dt="2025-02-16T15:32:29.895" v="8" actId="20577"/>
          <ac:spMkLst>
            <pc:docMk/>
            <pc:sldMk cId="1812073294" sldId="257"/>
            <ac:spMk id="2" creationId="{69EFE2E3-D8E2-7B8D-ABBF-3D891F2C307C}"/>
          </ac:spMkLst>
        </pc:spChg>
        <pc:spChg chg="mod">
          <ac:chgData name="Fares Makki" userId="d0c14dd2-ce13-49c4-820b-c6a5e60d5a8d" providerId="ADAL" clId="{B15EF1DE-9566-4C39-B52C-78B3A4582099}" dt="2025-02-16T15:37:11.592" v="302" actId="14100"/>
          <ac:spMkLst>
            <pc:docMk/>
            <pc:sldMk cId="1812073294" sldId="257"/>
            <ac:spMk id="3" creationId="{B2DA205D-5458-0A92-33C9-F16728D44E40}"/>
          </ac:spMkLst>
        </pc:spChg>
        <pc:picChg chg="add mod">
          <ac:chgData name="Fares Makki" userId="d0c14dd2-ce13-49c4-820b-c6a5e60d5a8d" providerId="ADAL" clId="{B15EF1DE-9566-4C39-B52C-78B3A4582099}" dt="2025-02-16T15:37:05.060" v="299" actId="1076"/>
          <ac:picMkLst>
            <pc:docMk/>
            <pc:sldMk cId="1812073294" sldId="257"/>
            <ac:picMk id="1026" creationId="{157FB61B-B7DC-779E-F27B-D5F77F9679E6}"/>
          </ac:picMkLst>
        </pc:picChg>
      </pc:sldChg>
      <pc:sldChg chg="modSp new mod">
        <pc:chgData name="Fares Makki" userId="d0c14dd2-ce13-49c4-820b-c6a5e60d5a8d" providerId="ADAL" clId="{B15EF1DE-9566-4C39-B52C-78B3A4582099}" dt="2025-02-16T15:48:12.404" v="494" actId="20577"/>
        <pc:sldMkLst>
          <pc:docMk/>
          <pc:sldMk cId="3402340538" sldId="258"/>
        </pc:sldMkLst>
        <pc:spChg chg="mod">
          <ac:chgData name="Fares Makki" userId="d0c14dd2-ce13-49c4-820b-c6a5e60d5a8d" providerId="ADAL" clId="{B15EF1DE-9566-4C39-B52C-78B3A4582099}" dt="2025-02-16T15:46:46.012" v="314" actId="20577"/>
          <ac:spMkLst>
            <pc:docMk/>
            <pc:sldMk cId="3402340538" sldId="258"/>
            <ac:spMk id="2" creationId="{418862FC-4501-38CA-3D3B-B1784A5C5CCC}"/>
          </ac:spMkLst>
        </pc:spChg>
        <pc:spChg chg="mod">
          <ac:chgData name="Fares Makki" userId="d0c14dd2-ce13-49c4-820b-c6a5e60d5a8d" providerId="ADAL" clId="{B15EF1DE-9566-4C39-B52C-78B3A4582099}" dt="2025-02-16T15:48:12.404" v="494" actId="20577"/>
          <ac:spMkLst>
            <pc:docMk/>
            <pc:sldMk cId="3402340538" sldId="258"/>
            <ac:spMk id="3" creationId="{2114642B-D89F-B6F0-803A-AC32A062BEBD}"/>
          </ac:spMkLst>
        </pc:spChg>
      </pc:sldChg>
      <pc:sldChg chg="addSp delSp modSp new mod modAnim">
        <pc:chgData name="Fares Makki" userId="d0c14dd2-ce13-49c4-820b-c6a5e60d5a8d" providerId="ADAL" clId="{B15EF1DE-9566-4C39-B52C-78B3A4582099}" dt="2025-02-16T15:50:44.705" v="499" actId="14100"/>
        <pc:sldMkLst>
          <pc:docMk/>
          <pc:sldMk cId="2756338645" sldId="259"/>
        </pc:sldMkLst>
        <pc:picChg chg="add mod">
          <ac:chgData name="Fares Makki" userId="d0c14dd2-ce13-49c4-820b-c6a5e60d5a8d" providerId="ADAL" clId="{B15EF1DE-9566-4C39-B52C-78B3A4582099}" dt="2025-02-16T15:50:44.705" v="499" actId="14100"/>
          <ac:picMkLst>
            <pc:docMk/>
            <pc:sldMk cId="2756338645" sldId="259"/>
            <ac:picMk id="4" creationId="{B96813DA-297D-168D-6008-5AB50F288634}"/>
          </ac:picMkLst>
        </pc:picChg>
      </pc:sldChg>
      <pc:sldChg chg="modSp new del mod">
        <pc:chgData name="Fares Makki" userId="d0c14dd2-ce13-49c4-820b-c6a5e60d5a8d" providerId="ADAL" clId="{B15EF1DE-9566-4C39-B52C-78B3A4582099}" dt="2025-02-19T07:55:20.327" v="512" actId="2696"/>
        <pc:sldMkLst>
          <pc:docMk/>
          <pc:sldMk cId="2717886254" sldId="260"/>
        </pc:sldMkLst>
      </pc:sldChg>
      <pc:sldChg chg="addSp delSp modSp new mod modAnim">
        <pc:chgData name="Fares Makki" userId="d0c14dd2-ce13-49c4-820b-c6a5e60d5a8d" providerId="ADAL" clId="{B15EF1DE-9566-4C39-B52C-78B3A4582099}" dt="2025-02-27T09:31:49.856" v="541"/>
        <pc:sldMkLst>
          <pc:docMk/>
          <pc:sldMk cId="3511399353" sldId="260"/>
        </pc:sldMkLst>
        <pc:spChg chg="mod">
          <ac:chgData name="Fares Makki" userId="d0c14dd2-ce13-49c4-820b-c6a5e60d5a8d" providerId="ADAL" clId="{B15EF1DE-9566-4C39-B52C-78B3A4582099}" dt="2025-02-19T10:51:34.085" v="528" actId="20577"/>
          <ac:spMkLst>
            <pc:docMk/>
            <pc:sldMk cId="3511399353" sldId="260"/>
            <ac:spMk id="2" creationId="{C50BC7A6-1BF1-3C71-2705-91B3B840156C}"/>
          </ac:spMkLst>
        </pc:spChg>
        <pc:spChg chg="del">
          <ac:chgData name="Fares Makki" userId="d0c14dd2-ce13-49c4-820b-c6a5e60d5a8d" providerId="ADAL" clId="{B15EF1DE-9566-4C39-B52C-78B3A4582099}" dt="2025-02-27T09:30:54.680" v="529" actId="478"/>
          <ac:spMkLst>
            <pc:docMk/>
            <pc:sldMk cId="3511399353" sldId="260"/>
            <ac:spMk id="3" creationId="{86FC375C-F470-CC5F-CC4F-7B89485EDC33}"/>
          </ac:spMkLst>
        </pc:spChg>
        <pc:picChg chg="add mod modCrop">
          <ac:chgData name="Fares Makki" userId="d0c14dd2-ce13-49c4-820b-c6a5e60d5a8d" providerId="ADAL" clId="{B15EF1DE-9566-4C39-B52C-78B3A4582099}" dt="2025-02-27T09:31:43.624" v="540" actId="1076"/>
          <ac:picMkLst>
            <pc:docMk/>
            <pc:sldMk cId="3511399353" sldId="260"/>
            <ac:picMk id="5" creationId="{B039C9B5-A42E-830B-8364-AB2327A7642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A16B1E-4DCA-3E5D-082F-7D376F4A8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3C17D41-CFBA-FAAD-AD00-708D5F1A1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EC6B067-5E04-42FA-BD8B-02216938B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6EE9-CC67-483C-A839-50D541738676}" type="datetimeFigureOut">
              <a:rPr lang="sv-SE" smtClean="0"/>
              <a:t>2025-02-27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CEA222-0566-FDC6-3D7C-B09B76FA6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B8C4A7-5C78-03E2-D79A-292DA41EE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97E93-7110-43F7-B956-250DBB8E3E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928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A7C37A-4EC4-FE55-8B09-4890628C9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5CB0313-214E-5F87-903A-6F6EB782D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63BF4F7-DC75-1C3F-3DC1-FB24C9932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6EE9-CC67-483C-A839-50D541738676}" type="datetimeFigureOut">
              <a:rPr lang="sv-SE" smtClean="0"/>
              <a:t>2025-02-27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0153EE2-8CE4-07BB-FF6E-2CE3BFE43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29D468C-2AA5-BA8D-A829-DDA8B4089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97E93-7110-43F7-B956-250DBB8E3E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692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AD0E9EF-392F-FD76-B149-7B85F8440C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B0B8768-631F-D6A6-FFD7-D61A679EC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892F6A-F5C0-4E02-F95A-92FE5DA4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6EE9-CC67-483C-A839-50D541738676}" type="datetimeFigureOut">
              <a:rPr lang="sv-SE" smtClean="0"/>
              <a:t>2025-02-27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40EAC99-E5B7-4C1F-120B-A402242E3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5A2E49-DC1E-93FC-6956-2CF5E970E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97E93-7110-43F7-B956-250DBB8E3E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27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DE101A-2343-3622-947E-3B96EF452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70D76F-1D80-4C4F-28A6-52A3B08CD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E109A5-4ACE-DF58-0FEE-F4F273AA7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6EE9-CC67-483C-A839-50D541738676}" type="datetimeFigureOut">
              <a:rPr lang="sv-SE" smtClean="0"/>
              <a:t>2025-02-27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370BBB-FE0C-F5AC-357D-573CCA77F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BC2C49B-1A2D-1A0D-5BB7-948CFD67B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97E93-7110-43F7-B956-250DBB8E3E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736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917507-DCD5-54D4-E19C-7BA4F198C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9E59BB9-BD1D-FD9A-D818-1E76A4973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54AA079-7E6D-0567-E936-F9313F598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6EE9-CC67-483C-A839-50D541738676}" type="datetimeFigureOut">
              <a:rPr lang="sv-SE" smtClean="0"/>
              <a:t>2025-02-27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60AB49E-31BA-6CCA-1753-8AF4D5628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B3832F7-C64C-456C-38B7-2B551761F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97E93-7110-43F7-B956-250DBB8E3E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828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150554-5BC5-7DBA-AE94-77ACE1202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DE7317B-E6ED-A5E7-BB3D-83B24B9D31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55AE792-C1D1-E3DD-BD25-CB1762727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A55833-02BD-BC74-3E77-49603EF65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6EE9-CC67-483C-A839-50D541738676}" type="datetimeFigureOut">
              <a:rPr lang="sv-SE" smtClean="0"/>
              <a:t>2025-02-27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5134E19-22E4-0539-7C44-7A3CABC1F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4E1F06D-226A-F689-7263-06D6BEEF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97E93-7110-43F7-B956-250DBB8E3E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031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65999A-BC95-02C4-2705-47619169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3CF49B-50CF-2D98-FEAA-64288E2BD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47ED186-D5ED-577D-5973-4AFC58D1B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44B7B78-17DF-50B5-67D0-1F25A66DE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FCF5845-85A5-7522-818B-29ED88E2EC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C4D88B1-AFBC-FB36-9616-4857EC7AD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6EE9-CC67-483C-A839-50D541738676}" type="datetimeFigureOut">
              <a:rPr lang="sv-SE" smtClean="0"/>
              <a:t>2025-02-27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70EF0C2-6808-3600-5905-59DF3E7F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8EA3386-8B95-5658-7494-1F683850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97E93-7110-43F7-B956-250DBB8E3E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893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8C994B-8159-1339-CD89-508A98680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E566843-1B42-F06C-368B-9849BF92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6EE9-CC67-483C-A839-50D541738676}" type="datetimeFigureOut">
              <a:rPr lang="sv-SE" smtClean="0"/>
              <a:t>2025-02-27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6D644D6-CDE5-54A0-69D3-EA388A30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3AAB3D9-227D-5113-69BC-52C84C4AF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97E93-7110-43F7-B956-250DBB8E3E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608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8313ADB-FF56-C4F2-7F03-730433E3A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6EE9-CC67-483C-A839-50D541738676}" type="datetimeFigureOut">
              <a:rPr lang="sv-SE" smtClean="0"/>
              <a:t>2025-02-27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8640A65-80D1-6173-B844-C17E556D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026C2A9-42D8-0510-BCDE-4CB22A2AE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97E93-7110-43F7-B956-250DBB8E3E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934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FB25CF-9A12-52D8-CF68-EB7764436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098E0A3-83F6-E7D2-51E8-CFA227F77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80E4A2E-676F-1948-5A2C-28CB72186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36F17CA-5F09-A783-1AA8-CA2D10E18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6EE9-CC67-483C-A839-50D541738676}" type="datetimeFigureOut">
              <a:rPr lang="sv-SE" smtClean="0"/>
              <a:t>2025-02-27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189ADCA-C663-C4B5-5416-0B1245F60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1F39F69-D3C1-D4AA-BDF6-EAED3BE77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97E93-7110-43F7-B956-250DBB8E3E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303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FC99FF-3A3F-1FE9-2A13-F0101EA5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597C3F-8316-5182-D4AE-3724105FD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7320580-995E-AACD-EFC1-A9BF9A0B4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C2F393B-7A7E-731D-8AC5-6C4FCE844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6EE9-CC67-483C-A839-50D541738676}" type="datetimeFigureOut">
              <a:rPr lang="sv-SE" smtClean="0"/>
              <a:t>2025-02-27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CA6C7FA-330A-BB0E-80F6-5E5D40042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E6D231C-ABB7-FD3E-6533-FD03711F8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97E93-7110-43F7-B956-250DBB8E3E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01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2C5A3E-2944-B442-A293-F239F0116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2E3E19-7119-8E37-3875-704FCD24F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D8EB275-2B26-3A3E-D4A8-A5048C5CA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0F6EE9-CC67-483C-A839-50D541738676}" type="datetimeFigureOut">
              <a:rPr lang="sv-SE" smtClean="0"/>
              <a:t>2025-02-27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3C75ED3-6D93-2725-AB83-547BD543BA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16B5848-CEDE-E617-7055-09F73216E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197E93-7110-43F7-B956-250DBB8E3E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4359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M28E1-XH-s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17C677-D6CA-6D0C-7F9D-94726393CF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Biologi 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ECF3C0D-FF1E-8A5B-A498-105A70D487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Människans Evolution </a:t>
            </a:r>
          </a:p>
        </p:txBody>
      </p:sp>
    </p:spTree>
    <p:extLst>
      <p:ext uri="{BB962C8B-B14F-4D97-AF65-F5344CB8AC3E}">
        <p14:creationId xmlns:p14="http://schemas.microsoft.com/office/powerpoint/2010/main" val="3536469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EFE2E3-D8E2-7B8D-ABBF-3D891F2C3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Primater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2DA205D-5458-0A92-33C9-F16728D44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703539" cy="4745997"/>
          </a:xfrm>
        </p:spPr>
        <p:txBody>
          <a:bodyPr>
            <a:normAutofit/>
          </a:bodyPr>
          <a:lstStyle/>
          <a:p>
            <a:r>
              <a:rPr lang="sv-SE" dirty="0"/>
              <a:t>Viktiga egenskaper när man rör sig i trädkronorna: </a:t>
            </a:r>
          </a:p>
          <a:p>
            <a:pPr lvl="1"/>
            <a:r>
              <a:rPr lang="sv-SE" dirty="0"/>
              <a:t>Välutvecklat synsinne </a:t>
            </a:r>
          </a:p>
          <a:p>
            <a:pPr lvl="1"/>
            <a:r>
              <a:rPr lang="sv-SE" dirty="0"/>
              <a:t>Framåtriktade ögon</a:t>
            </a:r>
          </a:p>
          <a:p>
            <a:pPr lvl="1"/>
            <a:r>
              <a:rPr lang="sv-SE" dirty="0"/>
              <a:t>Djupseende </a:t>
            </a:r>
          </a:p>
          <a:p>
            <a:pPr lvl="1"/>
            <a:r>
              <a:rPr lang="sv-SE" dirty="0"/>
              <a:t>Avståndsbedömning </a:t>
            </a:r>
          </a:p>
          <a:p>
            <a:pPr lvl="1"/>
            <a:r>
              <a:rPr lang="sv-SE" dirty="0"/>
              <a:t>Bra känsel i fötter och händer </a:t>
            </a:r>
          </a:p>
          <a:p>
            <a:pPr lvl="1"/>
            <a:r>
              <a:rPr lang="sv-SE" dirty="0"/>
              <a:t>Gripförmåga (tummen som kan vända sig inåt) </a:t>
            </a:r>
          </a:p>
          <a:p>
            <a:pPr lvl="1"/>
            <a:r>
              <a:rPr lang="sv-SE" dirty="0"/>
              <a:t>Ökning av hjärnans storlek och kapacitet </a:t>
            </a:r>
          </a:p>
        </p:txBody>
      </p:sp>
      <p:pic>
        <p:nvPicPr>
          <p:cNvPr id="1026" name="Picture 2" descr="Picture of primate common ancestor coming into focus">
            <a:extLst>
              <a:ext uri="{FF2B5EF4-FFF2-40B4-BE49-F238E27FC236}">
                <a16:creationId xmlns:a16="http://schemas.microsoft.com/office/drawing/2014/main" id="{157FB61B-B7DC-779E-F27B-D5F77F967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739" y="1825625"/>
            <a:ext cx="6650261" cy="355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07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8862FC-4501-38CA-3D3B-B1784A5C5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Begrepp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14642B-D89F-B6F0-803A-AC32A062B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Homininer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Omfattar endast människor inklusive utrotade ”förmänniskor” </a:t>
            </a:r>
          </a:p>
          <a:p>
            <a:r>
              <a:rPr lang="sv-SE" dirty="0"/>
              <a:t>Hominider </a:t>
            </a:r>
          </a:p>
          <a:p>
            <a:pPr lvl="1"/>
            <a:r>
              <a:rPr lang="sv-SE" dirty="0"/>
              <a:t>Omfattar människor, schimpanser, gorillor, orangutanger och dessa gruppers nära förfäder </a:t>
            </a:r>
          </a:p>
        </p:txBody>
      </p:sp>
    </p:spTree>
    <p:extLst>
      <p:ext uri="{BB962C8B-B14F-4D97-AF65-F5344CB8AC3E}">
        <p14:creationId xmlns:p14="http://schemas.microsoft.com/office/powerpoint/2010/main" val="3402340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3DE54E-D74C-B333-82F6-AA36F8AFC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Onlinemedia 3" title="Human Evolution: The Complete Story Of Our Existence">
            <a:hlinkClick r:id="" action="ppaction://media"/>
            <a:extLst>
              <a:ext uri="{FF2B5EF4-FFF2-40B4-BE49-F238E27FC236}">
                <a16:creationId xmlns:a16="http://schemas.microsoft.com/office/drawing/2014/main" id="{B96813DA-297D-168D-6008-5AB50F28863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47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3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0BC7A6-1BF1-3C71-2705-91B3B840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 </a:t>
            </a:r>
          </a:p>
        </p:txBody>
      </p:sp>
      <p:pic>
        <p:nvPicPr>
          <p:cNvPr id="5" name="Bildobjekt 4" descr="En bild som visar text, handskrift, whiteboard, design&#10;&#10;AI-genererat innehåll kan vara felaktigt.">
            <a:extLst>
              <a:ext uri="{FF2B5EF4-FFF2-40B4-BE49-F238E27FC236}">
                <a16:creationId xmlns:a16="http://schemas.microsoft.com/office/drawing/2014/main" id="{B039C9B5-A42E-830B-8364-AB2327A76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27733" b="17067"/>
          <a:stretch/>
        </p:blipFill>
        <p:spPr>
          <a:xfrm>
            <a:off x="0" y="1364867"/>
            <a:ext cx="12202538" cy="549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9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66</Words>
  <Application>Microsoft Office PowerPoint</Application>
  <PresentationFormat>Bredbild</PresentationFormat>
  <Paragraphs>17</Paragraphs>
  <Slides>5</Slides>
  <Notes>0</Notes>
  <HiddenSlides>0</HiddenSlides>
  <MMClips>1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Office-tema</vt:lpstr>
      <vt:lpstr>Biologi 1</vt:lpstr>
      <vt:lpstr>Primater </vt:lpstr>
      <vt:lpstr>Begrepp</vt:lpstr>
      <vt:lpstr>PowerPoint-presentation</vt:lpstr>
      <vt:lpstr>Sammanfattning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2025-02-16T15:26:46Z</dcterms:created>
  <dcterms:modified xsi:type="dcterms:W3CDTF">2025-02-27T09:31:54Z</dcterms:modified>
</cp:coreProperties>
</file>